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320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5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5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0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3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2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20DF-76F5-42DB-9DE9-F98D902F4496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BF00-95C7-4CCD-8DA7-B0240AE5F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2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0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6063734"/>
            <a:ext cx="802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inner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middle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outer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089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7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76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55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32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65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18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60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587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75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9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49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503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6110514"/>
            <a:ext cx="802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inner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middle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outer</a:t>
            </a:r>
            <a:r>
              <a:rPr lang="en-US" dirty="0" err="1" smtClean="0">
                <a:solidFill>
                  <a:schemeClr val="bg1"/>
                </a:solidFill>
              </a:rPr>
              <a:t>:</a:t>
            </a:r>
            <a:r>
              <a:rPr lang="en-US" b="1" dirty="0" err="1">
                <a:solidFill>
                  <a:schemeClr val="bg1"/>
                </a:solidFill>
              </a:rPr>
              <a:t>Math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random</a:t>
            </a:r>
            <a:r>
              <a:rPr lang="en-US" dirty="0" smtClean="0">
                <a:solidFill>
                  <a:schemeClr val="bg1"/>
                </a:solidFill>
              </a:rPr>
              <a:t>()*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2810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05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84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22</Words>
  <Application>Microsoft Office PowerPoint</Application>
  <PresentationFormat>On-screen Show (4:3)</PresentationFormat>
  <Paragraphs>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</dc:creator>
  <cp:lastModifiedBy>erica</cp:lastModifiedBy>
  <cp:revision>7</cp:revision>
  <dcterms:created xsi:type="dcterms:W3CDTF">2016-12-01T23:08:10Z</dcterms:created>
  <dcterms:modified xsi:type="dcterms:W3CDTF">2016-12-11T23:31:22Z</dcterms:modified>
</cp:coreProperties>
</file>